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6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034E4-03C7-080A-4BB9-DBF575EF9D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E801A-8F13-BFE4-AD57-BFB9B2937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9EEB7-685D-AB5D-515A-D54EE68C2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DFDD6-3502-0A89-A399-E249C551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76C06-09C3-BB9E-A2E0-AC1F8EBBB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30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A60AD-A41A-4C0E-D26E-002EF958D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36046E-5B63-4206-E0D1-50023A8BF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784D3-4408-EF81-03D3-7FCDEF5EB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DFB9B-F1E2-9EB9-C01C-AD36A3FFD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25E10-C33B-49CE-5081-2DE23F1FD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8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4C1897-18A8-B31C-FA8E-A62ABCB34D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4FB3F9-C890-2E65-5F59-48AA38F2B9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46393-C79E-C591-0B56-77984BD63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6628B-FA43-F2D5-A251-A90A6FABE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9340C-FA73-E512-ACCD-4F1167950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724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85588-E1A4-9AC3-CDAD-1FB6A7AD8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22A65-8281-AAF6-F3F3-2DA38FC89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D27A5-180E-51EC-05D5-C1E18D338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64988-C741-A1A0-AFAE-DDB5C9A9B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6E6E6-3BB7-B9C4-2092-8BD22832F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58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40351-D5C3-928F-475B-C43A030C4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A71BC-CFF4-7861-F454-8DC37A3CF3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CD41B-2152-EF14-36A8-ED579CF60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61748-205D-8182-2886-1A167C869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D02F8-9CE3-B2C4-5B00-DFD500575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873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14246-208D-6672-E0DC-BCA6A46CD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33E6C-F295-1677-F903-63BC4A797A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81D48-AE3A-0EA7-6C70-AEACDA57D0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A6F766-40C7-650C-6108-3079C9318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A21D45-140A-DC36-7730-9E539D767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279A9F-676E-BB5F-8A31-C3E7F1836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43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F591A-22F1-5883-40AB-FAF732012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28C53-8B1A-2E1E-2FC4-DD5550138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B09B4-BBA9-93B8-098C-CB7AAB355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CDE4D2-6D23-02B9-2AD8-2417B4D6A2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64F6FA-CE31-6A71-954E-81DD345F6B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6FE6BC-B938-1178-FE69-5BF73E7F5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ED584E-1296-FA10-489F-D3F6AEBE6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598A66-777F-1DF9-7468-52433E7D4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30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C0AD3-F6EE-A3B9-EEC4-54C42F5C3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D9B69D-7BFD-0DD1-7D7D-A3B63BF49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0B2266-E7D1-742F-9AA5-619B8A046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C8CD1-1E36-468D-B10D-3FA07C97B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10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96126C-65FC-8BBA-B33A-89E43709D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269F18-1E35-531B-492E-D2760C636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1F48E-9792-4AC7-ED13-8272AF1E7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27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59DC5-3A1D-4286-CD04-4025D3A5A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8CAC6-318C-74B5-6504-1DF37726C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6964A-CAEE-1A24-CA9D-1499CEB1D4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3A1C17-2924-AF18-357B-8AE0356E1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09DB1-4900-05CA-8DDF-4AAFA1257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82861-FF25-09E9-AFA7-0700C8B11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8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D2F46-CEFF-8762-A226-226F978A4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951B2-09D6-B11A-51D4-9937E4BDE8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255DB-0638-D411-E950-58296A93A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3CE023-CEFD-C172-8D18-EBF1CE6F5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4254B-D975-2C75-D85A-D447C1D46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0C7589-6C6A-139E-2227-9CD3ADAC0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781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AB1197-C7C2-56EF-F1C3-27F41F07C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1DD15-BC61-39A2-3204-FBC66CD2F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B4691-0975-DE64-BF4B-6F6034A431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497D8B-9326-410B-B118-3F4FD5DC50FE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ACEEA-3858-E944-5DF0-547B040944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8D32B-70A5-AE62-1C73-0DE390360B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197D13-B9E9-4D47-A6B3-B8FEE7A16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683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CE04046D-360D-CDE6-C47E-AD19020113E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6000.897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66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Olanrewaju Muili</dc:creator>
  <cp:lastModifiedBy>Olanrewaju Muili</cp:lastModifiedBy>
  <cp:revision>1</cp:revision>
  <dcterms:created xsi:type="dcterms:W3CDTF">2025-02-24T05:26:18Z</dcterms:created>
  <dcterms:modified xsi:type="dcterms:W3CDTF">2025-02-24T05:33:15Z</dcterms:modified>
</cp:coreProperties>
</file>

<file path=docProps/thumbnail.jpeg>
</file>